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64" r:id="rId13"/>
    <p:sldId id="265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ED1D-BF8B-4CA1-B96A-78DB6C1C9F34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E0B33-FC4A-4679-8A30-1AF49D074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ED1D-BF8B-4CA1-B96A-78DB6C1C9F34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E0B33-FC4A-4679-8A30-1AF49D074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ED1D-BF8B-4CA1-B96A-78DB6C1C9F34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E0B33-FC4A-4679-8A30-1AF49D074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ED1D-BF8B-4CA1-B96A-78DB6C1C9F34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E0B33-FC4A-4679-8A30-1AF49D074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ED1D-BF8B-4CA1-B96A-78DB6C1C9F34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E0B33-FC4A-4679-8A30-1AF49D074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ED1D-BF8B-4CA1-B96A-78DB6C1C9F34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E0B33-FC4A-4679-8A30-1AF49D074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ED1D-BF8B-4CA1-B96A-78DB6C1C9F34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E0B33-FC4A-4679-8A30-1AF49D074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ED1D-BF8B-4CA1-B96A-78DB6C1C9F34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9E0B33-FC4A-4679-8A30-1AF49D0748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ED1D-BF8B-4CA1-B96A-78DB6C1C9F34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E0B33-FC4A-4679-8A30-1AF49D074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ED1D-BF8B-4CA1-B96A-78DB6C1C9F34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C9E0B33-FC4A-4679-8A30-1AF49D074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A96ED1D-BF8B-4CA1-B96A-78DB6C1C9F34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E0B33-FC4A-4679-8A30-1AF49D074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A96ED1D-BF8B-4CA1-B96A-78DB6C1C9F34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C9E0B33-FC4A-4679-8A30-1AF49D074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images.yandex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980728"/>
            <a:ext cx="6912768" cy="201622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Основные приёмы резания тонколистового металла и проволоки.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40152" y="5373216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</p:txBody>
      </p:sp>
      <p:pic>
        <p:nvPicPr>
          <p:cNvPr id="4" name="Picture 2" descr="C:\Users\ученик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573016"/>
            <a:ext cx="4032448" cy="1223801"/>
          </a:xfrm>
          <a:prstGeom prst="rect">
            <a:avLst/>
          </a:prstGeom>
          <a:noFill/>
        </p:spPr>
      </p:pic>
      <p:pic>
        <p:nvPicPr>
          <p:cNvPr id="7" name="Рисунок 6" descr="tonkolistovoj-metall_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717032"/>
            <a:ext cx="3618983" cy="2736304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Чертим чертеж</a:t>
            </a:r>
            <a:endParaRPr lang="ru-RU" dirty="0"/>
          </a:p>
        </p:txBody>
      </p:sp>
      <p:pic>
        <p:nvPicPr>
          <p:cNvPr id="4" name="Picture 2" descr="img22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6265" t="51613"/>
          <a:stretch>
            <a:fillRect/>
          </a:stretch>
        </p:blipFill>
        <p:spPr bwMode="auto">
          <a:xfrm>
            <a:off x="1930259" y="1174196"/>
            <a:ext cx="5481297" cy="5683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материалам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1 этап: самостоятельная работа по применению нового знания – формирование материального образа развертки коробочки </a:t>
            </a:r>
            <a:r>
              <a:rPr lang="ru-RU" b="1" i="1" u="sng" dirty="0" smtClean="0"/>
              <a:t>из картона</a:t>
            </a:r>
            <a:r>
              <a:rPr lang="ru-RU" b="1" dirty="0" smtClean="0"/>
              <a:t> </a:t>
            </a:r>
          </a:p>
          <a:p>
            <a:pPr>
              <a:buNone/>
            </a:pPr>
            <a:r>
              <a:rPr lang="ru-RU" b="1" dirty="0" smtClean="0"/>
              <a:t>2 этап: самостоятельная работа по изготовлению  развертки коробочки </a:t>
            </a:r>
            <a:r>
              <a:rPr lang="ru-RU" b="1" i="1" u="sng" dirty="0" smtClean="0"/>
              <a:t>из Тонколистового металла.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188640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+mj-lt"/>
              </a:rPr>
              <a:t>Техника безопасности при работе с ножницами</a:t>
            </a:r>
            <a:endParaRPr lang="ru-RU" sz="2800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1166843"/>
            <a:ext cx="82809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1. </a:t>
            </a:r>
            <a:r>
              <a:rPr lang="ru-RU" sz="2400" b="1" dirty="0" smtClean="0"/>
              <a:t>Обязательно надевать рукавицу на руку, удерживающую заготовку.</a:t>
            </a:r>
            <a:br>
              <a:rPr lang="ru-RU" sz="2400" b="1" dirty="0" smtClean="0"/>
            </a:br>
            <a:r>
              <a:rPr lang="ru-RU" sz="2400" b="1" dirty="0" smtClean="0"/>
              <a:t>2. Слесарные ножницы надежно закреплять в тисках.</a:t>
            </a:r>
            <a:br>
              <a:rPr lang="ru-RU" sz="2400" b="1" dirty="0" smtClean="0"/>
            </a:br>
            <a:r>
              <a:rPr lang="ru-RU" sz="2400" b="1" dirty="0" smtClean="0"/>
              <a:t>3. Не держать левую руку близко к ножницам и кусачкам, чтобы пальцы не попали под лезвие.</a:t>
            </a:r>
            <a:br>
              <a:rPr lang="ru-RU" sz="2400" b="1" dirty="0" smtClean="0"/>
            </a:br>
            <a:r>
              <a:rPr lang="ru-RU" sz="2400" b="1" dirty="0" smtClean="0"/>
              <a:t>4. Подавать ножницы и кусачки товарищу нужно ручками от себя, а класть на стол — ручками к себе.</a:t>
            </a:r>
            <a:br>
              <a:rPr lang="ru-RU" sz="2400" b="1" dirty="0" smtClean="0"/>
            </a:br>
            <a:r>
              <a:rPr lang="ru-RU" sz="2400" b="1" dirty="0" smtClean="0"/>
              <a:t>5. Если кусачками отрезается небольшой кусок проволоки, откусываемую часть направлять в сторону защитного экрана верстака.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Контрольные 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1. </a:t>
            </a:r>
            <a:r>
              <a:rPr lang="ru-RU" sz="3200" dirty="0" smtClean="0"/>
              <a:t>Чем похожи слесарные ножницы и кусачки? </a:t>
            </a:r>
          </a:p>
          <a:p>
            <a:r>
              <a:rPr lang="ru-RU" sz="3200" dirty="0" smtClean="0"/>
              <a:t>2. Какие правила необходимо соблюдать при резании тонколистового металла и проволоки? </a:t>
            </a:r>
          </a:p>
          <a:p>
            <a:r>
              <a:rPr lang="ru-RU" sz="3200" dirty="0" smtClean="0"/>
              <a:t>3. Почему трудно разрезать листовой металл тупыми ножницами? </a:t>
            </a:r>
          </a:p>
          <a:p>
            <a:r>
              <a:rPr lang="ru-RU" sz="3200" dirty="0" smtClean="0"/>
              <a:t>4. Почему листовую заготовку при резании следует периодически переставлять ближе к оси ножниц? </a:t>
            </a:r>
          </a:p>
          <a:p>
            <a:r>
              <a:rPr lang="ru-RU" sz="3200" dirty="0" smtClean="0"/>
              <a:t>5. Назовите виды промышленных ножниц для резания листового металла. </a:t>
            </a:r>
          </a:p>
          <a:p>
            <a:r>
              <a:rPr lang="ru-RU" sz="3200" dirty="0" smtClean="0"/>
              <a:t>6. Чем отличаются промышленные механические ножницы от слесарных ручных? </a:t>
            </a:r>
          </a:p>
          <a:p>
            <a:r>
              <a:rPr lang="ru-RU" sz="3200" dirty="0" smtClean="0"/>
              <a:t>7. Почему при резании кусачками небольших кусков проволоки нужно откусываемую часть направлять в сторону защитного экрана верстака?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Учебник  «Технология» 5 класс  под ред. В.Д Симоненко.</a:t>
            </a:r>
          </a:p>
          <a:p>
            <a:r>
              <a:rPr lang="ru-RU" sz="2800" dirty="0" err="1" smtClean="0"/>
              <a:t>Яндекс</a:t>
            </a:r>
            <a:r>
              <a:rPr lang="ru-RU" sz="2800" dirty="0" smtClean="0"/>
              <a:t> картинки. </a:t>
            </a:r>
            <a:r>
              <a:rPr lang="en-US" sz="2800" dirty="0" smtClean="0">
                <a:hlinkClick r:id="rId2"/>
              </a:rPr>
              <a:t>http://images.yandex.ru</a:t>
            </a:r>
            <a:endParaRPr lang="ru-RU" sz="28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800" dirty="0" smtClean="0"/>
          </a:p>
          <a:p>
            <a:pPr>
              <a:buNone/>
            </a:pPr>
            <a:r>
              <a:rPr lang="en-US" sz="2000" dirty="0" smtClean="0"/>
              <a:t> 1. </a:t>
            </a:r>
            <a:r>
              <a:rPr lang="ru-RU" sz="2000" dirty="0" smtClean="0">
                <a:hlinkClick r:id="rId2" action="ppaction://hlinksldjump"/>
              </a:rPr>
              <a:t>Виды инструментов  для резания металл и проволоки.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2. </a:t>
            </a:r>
            <a:r>
              <a:rPr lang="ru-RU" sz="2000" dirty="0" smtClean="0">
                <a:hlinkClick r:id="rId3" action="ppaction://hlinksldjump"/>
              </a:rPr>
              <a:t>Виды слесарных ножниц и их различие.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3. </a:t>
            </a:r>
            <a:r>
              <a:rPr lang="ru-RU" sz="2000" dirty="0" smtClean="0">
                <a:hlinkClick r:id="rId4" action="ppaction://hlinksldjump"/>
              </a:rPr>
              <a:t>Применение слесарных ножниц.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4. </a:t>
            </a:r>
            <a:r>
              <a:rPr lang="ru-RU" sz="2000" dirty="0" smtClean="0">
                <a:hlinkClick r:id="" action="ppaction://noaction"/>
              </a:rPr>
              <a:t>Кусачки, их устройство и принцип работы.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5. </a:t>
            </a:r>
            <a:r>
              <a:rPr lang="ru-RU" sz="2000" dirty="0" smtClean="0">
                <a:hlinkClick r:id="rId5" action="ppaction://hlinksldjump"/>
              </a:rPr>
              <a:t>Промышленные устройства для резания металла и проволоки.</a:t>
            </a:r>
            <a:endParaRPr lang="ru-RU" sz="2000" dirty="0" smtClean="0"/>
          </a:p>
          <a:p>
            <a:pPr>
              <a:buNone/>
            </a:pPr>
            <a:endParaRPr lang="ru-RU" sz="18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Виды инструментов  для резания металла и проволоки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7395592" cy="46699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   1. Для резания листового металла используют слесарные ножницы.</a:t>
            </a:r>
          </a:p>
          <a:p>
            <a:pPr>
              <a:buNone/>
            </a:pPr>
            <a:r>
              <a:rPr lang="ru-RU" sz="1800" dirty="0" smtClean="0"/>
              <a:t>      2. Для резания проволоки используют кусачки.</a:t>
            </a:r>
          </a:p>
          <a:p>
            <a:pPr>
              <a:buNone/>
            </a:pPr>
            <a:endParaRPr lang="ru-RU" sz="1800" dirty="0"/>
          </a:p>
        </p:txBody>
      </p:sp>
      <p:pic>
        <p:nvPicPr>
          <p:cNvPr id="1026" name="Picture 2" descr="C:\Users\ученик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7" y="2636912"/>
            <a:ext cx="6485967" cy="2757537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Виды слесарных ножниц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Ножницы различаются в зависимости от формы лезвия.</a:t>
            </a:r>
          </a:p>
          <a:p>
            <a:pPr marL="493776" indent="-457200">
              <a:buNone/>
            </a:pPr>
            <a:r>
              <a:rPr lang="ru-RU" sz="2000" dirty="0" smtClean="0"/>
              <a:t>1. Прямые</a:t>
            </a:r>
          </a:p>
          <a:p>
            <a:pPr marL="493776" indent="-457200">
              <a:buNone/>
            </a:pPr>
            <a:r>
              <a:rPr lang="ru-RU" sz="2000" dirty="0" smtClean="0"/>
              <a:t>2. Кривые</a:t>
            </a:r>
            <a:endParaRPr lang="ru-RU" sz="2000" dirty="0"/>
          </a:p>
        </p:txBody>
      </p:sp>
      <p:pic>
        <p:nvPicPr>
          <p:cNvPr id="2050" name="Picture 2" descr="C:\Users\ученик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420888"/>
            <a:ext cx="4250693" cy="3049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Применение слесарных ножниц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688432"/>
            <a:ext cx="7787208" cy="161277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000" dirty="0" smtClean="0"/>
              <a:t>Резание тонколистового металла ножницами можно</a:t>
            </a:r>
          </a:p>
          <a:p>
            <a:pPr>
              <a:buNone/>
            </a:pPr>
            <a:r>
              <a:rPr lang="ru-RU" sz="2000" dirty="0" smtClean="0"/>
              <a:t>выполнять непосредственно на столе верстака вручную (рис. а)</a:t>
            </a:r>
          </a:p>
          <a:p>
            <a:pPr>
              <a:buNone/>
            </a:pPr>
            <a:r>
              <a:rPr lang="ru-RU" sz="2000" dirty="0" smtClean="0"/>
              <a:t>и тисках (рис. б). При резании лезвие направляют точно по</a:t>
            </a:r>
          </a:p>
          <a:p>
            <a:pPr>
              <a:buNone/>
            </a:pPr>
            <a:r>
              <a:rPr lang="ru-RU" sz="2000" dirty="0" smtClean="0"/>
              <a:t>риске, а заготовку слегка приподнимают и прижимают к ножницам.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5" name="Picture 2" descr="C:\Users\ученик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7128792" cy="216350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еник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47750"/>
            <a:ext cx="2952328" cy="29523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7" name="Picture 3" descr="C:\Users\ученик\Desktop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1052736"/>
            <a:ext cx="2952328" cy="29523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7160" y="53752"/>
            <a:ext cx="807524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Кусачки, их устройство и принцип работы.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07504" y="4149080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резания стальной, медной или алюминиевой проволоки диаметром до 3х миллиметров применяют кусачки. Кусачки имеют ручки и губки. Лезвия губок двигаются на встречу друг к другу и перерезают проволоку. 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706" y="1054477"/>
            <a:ext cx="4213278" cy="335551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Прямоугольник 4"/>
          <p:cNvSpPr/>
          <p:nvPr/>
        </p:nvSpPr>
        <p:spPr>
          <a:xfrm>
            <a:off x="72008" y="188640"/>
            <a:ext cx="7956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 smtClean="0">
                <a:latin typeface="+mj-lt"/>
              </a:rPr>
              <a:t>Промышленные устройства для резания металла и проволоки.</a:t>
            </a:r>
            <a:endParaRPr lang="ru-RU" sz="21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1960" y="1270501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На заводах для резания листового металла и прутков большого диаметра применяются механические ножницы. Они бывают гильотинные и дисковые.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3142709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Процесс резания гильотинными ножницами такой же, как и при резании ручными ножницами.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4798893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В дисковых ножницах листовой металл режется острыми краями вращающихся дисков. 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Практическая работа:</a:t>
            </a:r>
            <a:endParaRPr lang="ru-RU" dirty="0"/>
          </a:p>
        </p:txBody>
      </p:sp>
      <p:pic>
        <p:nvPicPr>
          <p:cNvPr id="6" name="Содержимое 5" descr="1780336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700808"/>
            <a:ext cx="7920880" cy="418880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Чертим чертеж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img222"/>
          <p:cNvPicPr>
            <a:picLocks noChangeAspect="1" noChangeArrowheads="1"/>
          </p:cNvPicPr>
          <p:nvPr/>
        </p:nvPicPr>
        <p:blipFill>
          <a:blip r:embed="rId2" cstate="print"/>
          <a:srcRect b="46875"/>
          <a:stretch>
            <a:fillRect/>
          </a:stretch>
        </p:blipFill>
        <p:spPr bwMode="auto">
          <a:xfrm>
            <a:off x="1907704" y="1199872"/>
            <a:ext cx="5688632" cy="5647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101</TotalTime>
  <Words>398</Words>
  <Application>Microsoft Office PowerPoint</Application>
  <PresentationFormat>Экран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Основные приёмы резания тонколистового металла и проволоки.</vt:lpstr>
      <vt:lpstr>Вопросы</vt:lpstr>
      <vt:lpstr>Виды инструментов  для резания металла и проволоки</vt:lpstr>
      <vt:lpstr>Виды слесарных ножниц</vt:lpstr>
      <vt:lpstr>Применение слесарных ножниц</vt:lpstr>
      <vt:lpstr>Кусачки, их устройство и принцип работы.</vt:lpstr>
      <vt:lpstr>Презентация PowerPoint</vt:lpstr>
      <vt:lpstr>Практическая работа:</vt:lpstr>
      <vt:lpstr>Чертим чертеж</vt:lpstr>
      <vt:lpstr>Чертим чертеж</vt:lpstr>
      <vt:lpstr>Работа с материалам </vt:lpstr>
      <vt:lpstr>Презентация PowerPoint</vt:lpstr>
      <vt:lpstr>Контрольные вопросы: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приёмы резания тонколистового металла и проволоки.</dc:title>
  <dc:creator>ученик</dc:creator>
  <cp:lastModifiedBy>User</cp:lastModifiedBy>
  <cp:revision>11</cp:revision>
  <dcterms:created xsi:type="dcterms:W3CDTF">2013-10-21T07:58:04Z</dcterms:created>
  <dcterms:modified xsi:type="dcterms:W3CDTF">2014-02-19T04:39:42Z</dcterms:modified>
</cp:coreProperties>
</file>